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93" d="100"/>
          <a:sy n="93" d="100"/>
        </p:scale>
        <p:origin x="1098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75C97-D4EF-45DB-A516-8A550BD24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514F6A-1037-43F7-B209-CCE6D661D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FA13B-FF05-4D99-9EDE-FADC64985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EF88-E6E8-41E6-B5A2-064F85585DA9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EE1D8-6752-41B2-9D98-84D36AE95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B5A0B-36E9-4650-AC16-EB3761D72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5FC7-14DE-4220-97A4-A39FFB1C6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46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A9AA7-D882-4ED6-AD1C-713C53C9F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D98CE6-B232-4C28-AB58-7E89E40E8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3289A-A98C-41C5-BD4D-8CD990838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EF88-E6E8-41E6-B5A2-064F85585DA9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DE245-C48B-48DB-BC7E-3BCACF847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FDDCE-8274-45D1-B9AA-92267D966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5FC7-14DE-4220-97A4-A39FFB1C6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4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97811F-30DB-48ED-88DE-4338C2690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7BAED-02F7-4799-B861-4868C2E03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0C32A-0F99-4B84-B7C5-379ED5693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EF88-E6E8-41E6-B5A2-064F85585DA9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BF251-4381-410E-A039-4DDC3818E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B9D0B-5131-4208-AE67-029D76939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5FC7-14DE-4220-97A4-A39FFB1C6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6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DFD8F-6530-4ABA-A3DD-70EC2CE1E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73A8B-33C5-497B-80C6-FD090B168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207E7-DB14-4B9D-B0BB-447A822DC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EF88-E6E8-41E6-B5A2-064F85585DA9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419A2-6C88-485C-A929-4AC360E51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0AC34-9082-466D-B6F8-A2DA356AA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5FC7-14DE-4220-97A4-A39FFB1C6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49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A449B-431C-42AA-A837-36781D4C8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2E4AF-700F-4BB9-A4DE-BEE3C8903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3C7BB-5503-469A-AC49-96E0799D5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EF88-E6E8-41E6-B5A2-064F85585DA9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83F8E-C196-4AE5-B063-0FABFB2BF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6F698-DFF5-4621-ACDB-0ABABA6D3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5FC7-14DE-4220-97A4-A39FFB1C6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6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2B311-D351-451A-89A8-20ECE8759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799F4-B1BA-4AF3-BC69-0A76B8F878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8525A7-940E-4979-8E73-37885A8BE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23BE0-F873-4ED6-8712-CFF07D7DD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EF88-E6E8-41E6-B5A2-064F85585DA9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2AC18E-7D55-4558-B674-204D50D44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2901E-D2B4-4620-8988-0EE367208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5FC7-14DE-4220-97A4-A39FFB1C6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9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3B0CD-2C1F-4B7F-BF33-F514DDE47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6D063-41F5-4658-830D-2108B0F77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1B0279-4158-453F-B609-FCE063827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9FE8FB-D110-4527-A981-4EA4C689A7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DD78B1-0578-4983-AB9B-B44873B907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761F38-D86F-40F4-92C9-B5B4CA3A0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EF88-E6E8-41E6-B5A2-064F85585DA9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CDEEF4-D4A1-47DC-B051-1737EE179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B2CBEC-0BAE-4D7F-BAE5-7182DC99D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5FC7-14DE-4220-97A4-A39FFB1C6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00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E4FC9-341D-4A42-8EC7-D9775B152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53924-262F-4A05-AE4A-9AFC25C14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EF88-E6E8-41E6-B5A2-064F85585DA9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5F9F28-438D-45CC-803F-8B5572077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5E7D6D-2700-486E-B367-22081B40A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5FC7-14DE-4220-97A4-A39FFB1C6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4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586908-EBB5-4BBE-A580-4F2D2864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EF88-E6E8-41E6-B5A2-064F85585DA9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3373F3-46B3-48E0-A7C4-EBEC85E0D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615E4-ABF3-4475-915B-EC6BF0175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5FC7-14DE-4220-97A4-A39FFB1C6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58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DAD62-A06F-40D9-970A-604DA3F4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48D6F-C060-4D5B-97E3-6916E696D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D130E9-4EB1-4CA7-9D78-C1FBC2D76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E8DC00-99F4-45CD-B9B9-2C0EB89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EF88-E6E8-41E6-B5A2-064F85585DA9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3D3200-B237-4054-A3E3-E7CDE3E24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FD469E-70C2-44E1-A100-6A68BF335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5FC7-14DE-4220-97A4-A39FFB1C6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07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9986C-059C-4D76-B8F6-18C57AF15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A0F2DB-9554-46B2-93D0-3E9552E6D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10B58-71AC-4561-A1E2-3BED4B7ED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62D76-A712-4AAD-B606-AAE07294A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EF88-E6E8-41E6-B5A2-064F85585DA9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1C9302-22DA-4911-9AC9-7800FF6D0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71A02C-701D-41D7-9341-186498AF5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5FC7-14DE-4220-97A4-A39FFB1C6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81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AA83A4-685A-497C-B710-5D81BF0D7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01069-5EA3-4796-BFB9-53A2885F0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CEF40-BE9A-4E59-9356-563B243D5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CEF88-E6E8-41E6-B5A2-064F85585DA9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5A528-3714-4CC0-AA43-27BC93C81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6F396-159A-499A-92E4-F39FC6EB3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25FC7-14DE-4220-97A4-A39FFB1C6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3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3F662C-F64B-429E-9A20-CFFC591A5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59" y="0"/>
            <a:ext cx="10946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81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C667E45-FAB8-41B6-864D-1BBAD50DB7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882315" y="0"/>
            <a:ext cx="10948737" cy="68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89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ADC83-F57E-4430-9A3E-AC9322C21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708E3-46AA-4813-81A7-C6D20ADBD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D2F10F-C64C-4771-B64B-E3041956A6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03"/>
          <a:stretch/>
        </p:blipFill>
        <p:spPr>
          <a:xfrm>
            <a:off x="546197" y="0"/>
            <a:ext cx="11099605" cy="690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14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B416C-3ED6-44D7-999A-91392DFC1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5E49C-CF70-40F3-889F-D82853B54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D746C4-33B6-4BDF-9D12-32A6FA6E8B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671243" y="0"/>
            <a:ext cx="11042151" cy="690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10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Aruzhan Temirgaliyeva</dc:creator>
  <cp:lastModifiedBy>Aruzhan Temirgaliyeva</cp:lastModifiedBy>
  <cp:revision>7</cp:revision>
  <dcterms:created xsi:type="dcterms:W3CDTF">2021-01-31T21:26:21Z</dcterms:created>
  <dcterms:modified xsi:type="dcterms:W3CDTF">2021-02-01T00:32:13Z</dcterms:modified>
</cp:coreProperties>
</file>